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1" r:id="rId14"/>
    <p:sldId id="272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SHARE 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 REAL TIME CHAT WEB APPLICATION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D0F7B8-4AEB-4E2A-90F4-1FC7A29B3BC3}"/>
              </a:ext>
            </a:extLst>
          </p:cNvPr>
          <p:cNvSpPr txBox="1"/>
          <p:nvPr/>
        </p:nvSpPr>
        <p:spPr>
          <a:xfrm>
            <a:off x="10038557" y="6121875"/>
            <a:ext cx="2610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GUIDED BY</a:t>
            </a:r>
          </a:p>
          <a:p>
            <a:r>
              <a:rPr lang="en-US" dirty="0"/>
              <a:t>PROF. SANDIP PATEL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8EFE77-E1CC-416C-A6DE-9AD07D2DAEE5}"/>
              </a:ext>
            </a:extLst>
          </p:cNvPr>
          <p:cNvSpPr txBox="1"/>
          <p:nvPr/>
        </p:nvSpPr>
        <p:spPr>
          <a:xfrm>
            <a:off x="1445683" y="5149049"/>
            <a:ext cx="4049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BY:</a:t>
            </a:r>
          </a:p>
          <a:p>
            <a:r>
              <a:rPr lang="en-US" dirty="0"/>
              <a:t>20IT071 NEEL MODI</a:t>
            </a:r>
          </a:p>
          <a:p>
            <a:r>
              <a:rPr lang="en-US" dirty="0"/>
              <a:t>20IT082 ARYAKUMAR PATEL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F1AC-501B-4C6F-B06D-6B73D7842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Room page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715BB-9DE2-4440-9034-A3AAE392B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Room page where two or more user can conversation to each other.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A6CB980-AD08-46BE-8C62-A64A8799E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491449"/>
            <a:ext cx="6020786" cy="4083728"/>
          </a:xfrm>
        </p:spPr>
      </p:pic>
    </p:spTree>
    <p:extLst>
      <p:ext uri="{BB962C8B-B14F-4D97-AF65-F5344CB8AC3E}">
        <p14:creationId xmlns:p14="http://schemas.microsoft.com/office/powerpoint/2010/main" val="1171473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56F29-4F6D-43D4-96A8-B91525AC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Conclusion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D192C-57F8-4D3A-AE31-006EBF14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We’ve seen that making “Real Time Chat Webapp” is quite interesting thing and new thing to make other than making a website about a product or any portfolio. As, I can say that socket.io made chat webapp easy to build and develop our own chat webapp. I can say that because of this project I got to learn a lot more than I expected.</a:t>
            </a:r>
          </a:p>
          <a:p>
            <a:r>
              <a:rPr lang="x-none" sz="20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At last I would like to say that making chat application using Node.js &amp; Socket.io is best for mainly 2 thing, first is reducing time by just texting in some seconds and second one is you will learn a lot while making this app and till completing this application you have good hands on this technology.</a:t>
            </a:r>
            <a:endParaRPr lang="en-IN" sz="20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4700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A6026-7D4A-41C5-AED0-7BB8B4AEA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REFERENCES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371BF-B83F-479C-BA44-339F45511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Al-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Riyami</a:t>
            </a: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SS and K.G. Paterson, 2003. Uncertified public key cryptography. Methods for the Ninth World Theoretical Conference furthermore, Use of Cryptology and Information Security, November 30- Dec. 4, Springer Berlin Heidelberg, Taiwan, pages: 452-473. DOI: 10.1007/978-3-540-40061-5_29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Azab</a:t>
            </a: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A., P. Watters and R. Layton, 2012.</a:t>
            </a:r>
            <a:endParaRPr lang="en-IN" sz="20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Matches the Skype Network Traffic Forensics. 3 Internet Criminal Procedures and Trusted Computer Workshop, October 29-30, IEEE Xplore Press, Ballarat, pages: 19-27. Segment: 10.1109/CTC.2012.14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Bardis</a:t>
            </a: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N.G. furthermore, K.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Ntaikos</a:t>
            </a: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2008.</a:t>
            </a:r>
            <a:endParaRPr lang="en-IN" sz="20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3731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7568-91F2-4B03-B590-381CCDEF9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CONTENTS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825FD-287B-412D-97B2-23738F0C2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FRONT END AND BACK END</a:t>
            </a:r>
          </a:p>
          <a:p>
            <a:r>
              <a:rPr lang="en-US" dirty="0"/>
              <a:t>DATA FLOW DIAGRAM</a:t>
            </a:r>
          </a:p>
          <a:p>
            <a:r>
              <a:rPr lang="en-US" dirty="0"/>
              <a:t>SCREEN SHOTS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REFERENCES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07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74C6-5136-454E-A8B3-25388CC98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INTRODUCTION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8C48-06D7-4D9C-927E-C4CB4F7DA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 err="1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ShareBoard</a:t>
            </a: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 uses Web-based apps, which permit communication that is usually addressed directly but is anonymous among users in a multi-user environment.</a:t>
            </a:r>
          </a:p>
          <a:p>
            <a:r>
              <a:rPr lang="en-US" b="0" i="0" dirty="0" err="1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Shareboard</a:t>
            </a: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 is virtually any online communication that provides a real-time or live transmission of text messages from sender to receiver. </a:t>
            </a:r>
          </a:p>
          <a:p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A variety of software programs are available to enable real-time chat between individuals using Internet services.</a:t>
            </a:r>
          </a:p>
          <a:p>
            <a:r>
              <a:rPr lang="en-US" b="0" i="0" dirty="0" err="1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Shareboard</a:t>
            </a: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 can be any direct text-based one-to-one chat or one-to-many group chats by means of tools like instant messengers (IMs), talkers, Internet Relay Chat (IRC) and multi-user dungeons(MUDs).</a:t>
            </a:r>
          </a:p>
          <a:p>
            <a:r>
              <a:rPr lang="en-US" b="0" i="0" dirty="0" err="1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ShareBoard</a:t>
            </a:r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Lora" panose="020B0604020202020204" pitchFamily="2" charset="0"/>
              </a:rPr>
              <a:t> having a additional functionality to create new room and join easily.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767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882CC-1DE3-4C57-AABD-77991720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MODULEs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52519-969B-4A35-A451-D44B615F0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 IN WITH GOOGLE PAGE</a:t>
            </a:r>
          </a:p>
          <a:p>
            <a:r>
              <a:rPr lang="en-IN" dirty="0"/>
              <a:t>HOME PAGE</a:t>
            </a:r>
          </a:p>
          <a:p>
            <a:r>
              <a:rPr lang="en-IN" dirty="0"/>
              <a:t>ROOM PAGE</a:t>
            </a:r>
          </a:p>
        </p:txBody>
      </p:sp>
    </p:spTree>
    <p:extLst>
      <p:ext uri="{BB962C8B-B14F-4D97-AF65-F5344CB8AC3E}">
        <p14:creationId xmlns:p14="http://schemas.microsoft.com/office/powerpoint/2010/main" val="3041693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4476-98A7-401D-87AA-BEA218DA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FRONT END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6148-24EA-406C-AB6F-DEE890BA3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  <a:p>
            <a:r>
              <a:rPr lang="en-IN" dirty="0"/>
              <a:t>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30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B8B7F-0B31-4CB2-A42A-ED04ACB4A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BACK END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A45AD-4474-4D72-BE8C-985E52503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NODE.JS</a:t>
            </a:r>
          </a:p>
          <a:p>
            <a:pPr marL="0" indent="0">
              <a:buNone/>
            </a:pPr>
            <a:r>
              <a:rPr lang="en-US" dirty="0"/>
              <a:t>EXPRESS.JS</a:t>
            </a:r>
          </a:p>
          <a:p>
            <a:pPr marL="0" indent="0">
              <a:buNone/>
            </a:pPr>
            <a:r>
              <a:rPr lang="en-US" dirty="0"/>
              <a:t>SOCKET.IO</a:t>
            </a:r>
          </a:p>
          <a:p>
            <a:pPr marL="0" indent="0">
              <a:buNone/>
            </a:pPr>
            <a:r>
              <a:rPr lang="en-US" dirty="0"/>
              <a:t>FIREBASE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4728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93F82-8649-412A-B503-18C5D68DD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Data flow diagram</a:t>
            </a:r>
            <a:endParaRPr lang="en-IN" b="1" u="sng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81DFAC-B6E5-4259-9AF9-661CCF421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0012" y="2249487"/>
            <a:ext cx="10688713" cy="4444275"/>
          </a:xfrm>
        </p:spPr>
      </p:pic>
    </p:spTree>
    <p:extLst>
      <p:ext uri="{BB962C8B-B14F-4D97-AF65-F5344CB8AC3E}">
        <p14:creationId xmlns:p14="http://schemas.microsoft.com/office/powerpoint/2010/main" val="2455778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896079-1E16-4F46-BB97-9C47618CD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SIGN IN PAGE</a:t>
            </a:r>
            <a:endParaRPr lang="en-IN" b="1" u="sng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87812C-628F-42F0-A723-C20384162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8759" y="2098244"/>
            <a:ext cx="5891213" cy="3692956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AF78B25-E483-4B71-ABDB-298DC100A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a Sign In page of our project ‘</a:t>
            </a:r>
            <a:r>
              <a:rPr lang="en-US" dirty="0" err="1"/>
              <a:t>ShareBoard</a:t>
            </a:r>
            <a:r>
              <a:rPr lang="en-US" dirty="0"/>
              <a:t>’.</a:t>
            </a:r>
          </a:p>
          <a:p>
            <a:r>
              <a:rPr lang="en-US" dirty="0"/>
              <a:t>User can Sign in to enter into a home page.</a:t>
            </a:r>
          </a:p>
        </p:txBody>
      </p:sp>
    </p:spTree>
    <p:extLst>
      <p:ext uri="{BB962C8B-B14F-4D97-AF65-F5344CB8AC3E}">
        <p14:creationId xmlns:p14="http://schemas.microsoft.com/office/powerpoint/2010/main" val="2534441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40FDC-8230-4929-BD09-21D877877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Home page</a:t>
            </a:r>
            <a:endParaRPr lang="en-IN" b="1" u="sng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016C06-D248-4DE9-B3DD-B841498FD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1781" y="1198486"/>
            <a:ext cx="5516227" cy="46962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F9A1F-7654-4AC1-98D7-4AB63ED999E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a Home Page where user has to enter a Username and Room name to start a conversation.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11330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95</TotalTime>
  <Words>495</Words>
  <Application>Microsoft Office PowerPoint</Application>
  <PresentationFormat>Widescreen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Lora</vt:lpstr>
      <vt:lpstr>Times New Roman</vt:lpstr>
      <vt:lpstr>Tw Cen MT</vt:lpstr>
      <vt:lpstr>Circuit</vt:lpstr>
      <vt:lpstr>SHARE BOARD</vt:lpstr>
      <vt:lpstr>CONTENTS</vt:lpstr>
      <vt:lpstr>INTRODUCTION</vt:lpstr>
      <vt:lpstr>MODULEs</vt:lpstr>
      <vt:lpstr>FRONT END</vt:lpstr>
      <vt:lpstr>BACK END</vt:lpstr>
      <vt:lpstr>Data flow diagram</vt:lpstr>
      <vt:lpstr>SIGN IN PAGE</vt:lpstr>
      <vt:lpstr>Home page</vt:lpstr>
      <vt:lpstr>Room page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 BOARD</dc:title>
  <dc:creator>Aryakumar Patel</dc:creator>
  <cp:lastModifiedBy>Neel Modi</cp:lastModifiedBy>
  <cp:revision>2</cp:revision>
  <dcterms:created xsi:type="dcterms:W3CDTF">2022-03-28T15:42:48Z</dcterms:created>
  <dcterms:modified xsi:type="dcterms:W3CDTF">2022-04-13T06:29:36Z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